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7" r:id="rId4"/>
    <p:sldId id="278" r:id="rId5"/>
    <p:sldId id="281" r:id="rId6"/>
    <p:sldId id="282" r:id="rId7"/>
    <p:sldId id="283" r:id="rId8"/>
    <p:sldId id="284" r:id="rId9"/>
    <p:sldId id="280" r:id="rId10"/>
    <p:sldId id="279" r:id="rId11"/>
    <p:sldId id="285" r:id="rId12"/>
    <p:sldId id="286" r:id="rId13"/>
    <p:sldId id="274" r:id="rId14"/>
    <p:sldId id="273" r:id="rId15"/>
    <p:sldId id="270" r:id="rId16"/>
    <p:sldId id="256" r:id="rId17"/>
    <p:sldId id="257" r:id="rId18"/>
    <p:sldId id="258" r:id="rId19"/>
    <p:sldId id="260" r:id="rId20"/>
    <p:sldId id="261" r:id="rId21"/>
    <p:sldId id="262" r:id="rId22"/>
    <p:sldId id="263" r:id="rId23"/>
    <p:sldId id="265" r:id="rId24"/>
    <p:sldId id="269" r:id="rId25"/>
    <p:sldId id="264" r:id="rId26"/>
    <p:sldId id="266" r:id="rId27"/>
    <p:sldId id="267" r:id="rId28"/>
    <p:sldId id="268" r:id="rId29"/>
    <p:sldId id="271" r:id="rId30"/>
    <p:sldId id="27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77" autoAdjust="0"/>
  </p:normalViewPr>
  <p:slideViewPr>
    <p:cSldViewPr snapToGrid="0">
      <p:cViewPr varScale="1">
        <p:scale>
          <a:sx n="99" d="100"/>
          <a:sy n="99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chan0310/cardg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serpentsoundstudios" TargetMode="External"/><Relationship Id="rId2" Type="http://schemas.openxmlformats.org/officeDocument/2006/relationships/hyperlink" Target="https://github.com/hichan0310/ice_hocke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1266396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34889-C434-ADE7-E9D7-0D5C654082C6}"/>
              </a:ext>
            </a:extLst>
          </p:cNvPr>
          <p:cNvSpPr txBox="1"/>
          <p:nvPr/>
        </p:nvSpPr>
        <p:spPr>
          <a:xfrm>
            <a:off x="279698" y="4808668"/>
            <a:ext cx="107038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5*5 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게임판에서 진행되는 수집형 </a:t>
            </a:r>
            <a:r>
              <a:rPr lang="ko-KR" altLang="en-US" sz="32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서브컬처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전략게임 </a:t>
            </a:r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DECADE</a:t>
            </a: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hlinkClick r:id="rId2"/>
              </a:rPr>
              <a:t>https://github.com/hichan0310/cardgame</a:t>
            </a:r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1F5FC-1972-919B-B648-B13998F50274}"/>
              </a:ext>
            </a:extLst>
          </p:cNvPr>
          <p:cNvSpPr txBox="1"/>
          <p:nvPr/>
        </p:nvSpPr>
        <p:spPr>
          <a:xfrm>
            <a:off x="489473" y="5688680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신희찬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디자이너 김승연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86C12-787B-658B-BF3B-7D96045F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3" y="7756424"/>
            <a:ext cx="5072513" cy="2853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CD572-74D8-A305-F5BC-07EFB4BE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5742" y="1386038"/>
            <a:ext cx="3682023" cy="4971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AA2246-C416-3C6B-9BF8-4FDB47DA5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6" t="14235" r="27012" b="6481"/>
          <a:stretch/>
        </p:blipFill>
        <p:spPr>
          <a:xfrm>
            <a:off x="489473" y="656217"/>
            <a:ext cx="4765777" cy="3480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E3CA6E-C69E-5648-7F84-B2D3A98A3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671" y="656217"/>
            <a:ext cx="6187974" cy="34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F6260-317B-0A88-91B9-A1543081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E50A11A-952D-C11D-B8E3-FD0EBEE88CE7}"/>
              </a:ext>
            </a:extLst>
          </p:cNvPr>
          <p:cNvGrpSpPr/>
          <p:nvPr/>
        </p:nvGrpSpPr>
        <p:grpSpPr>
          <a:xfrm>
            <a:off x="230165" y="1995281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613F193-6026-AD8C-F671-8769656383FA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6D79126-157D-DBAF-F18B-930AC2775A54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62D3DB-5C2B-7428-6F83-BFF58C669DF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 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DB373-C649-823A-9BC9-61EBC922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CECD42-7104-68C9-D01F-C2334CD456A1}"/>
              </a:ext>
            </a:extLst>
          </p:cNvPr>
          <p:cNvGrpSpPr/>
          <p:nvPr/>
        </p:nvGrpSpPr>
        <p:grpSpPr>
          <a:xfrm>
            <a:off x="230165" y="2977058"/>
            <a:ext cx="3807698" cy="1375673"/>
            <a:chOff x="-3349963" y="-237692"/>
            <a:chExt cx="3807698" cy="137567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3EED486-8377-4530-3A6A-DC7DDE1BC4A5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0~2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순환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9B3E456-FD39-6C2E-26CD-99B26508C17A}"/>
                </a:ext>
              </a:extLst>
            </p:cNvPr>
            <p:cNvSpPr/>
            <p:nvPr/>
          </p:nvSpPr>
          <p:spPr>
            <a:xfrm>
              <a:off x="317776" y="-23769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B3121D-5169-86A7-AB92-718AC835585A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8230"/>
              <a:ext cx="1384533" cy="79434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34E88-7654-1BE4-58A8-89930BCB1839}"/>
              </a:ext>
            </a:extLst>
          </p:cNvPr>
          <p:cNvGrpSpPr/>
          <p:nvPr/>
        </p:nvGrpSpPr>
        <p:grpSpPr>
          <a:xfrm>
            <a:off x="393795" y="5316828"/>
            <a:ext cx="4818350" cy="923731"/>
            <a:chOff x="-3349963" y="214250"/>
            <a:chExt cx="4818350" cy="9237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0DBB66F-AE27-74B5-C8A9-54D634FE18F9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DBA513-E4B8-DBB9-A71F-94E071978294}"/>
                </a:ext>
              </a:extLst>
            </p:cNvPr>
            <p:cNvSpPr/>
            <p:nvPr/>
          </p:nvSpPr>
          <p:spPr>
            <a:xfrm>
              <a:off x="1328428" y="849963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EAF4FF-CD1F-B7AF-F847-8F821539B61A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 flipV="1">
              <a:off x="-1046260" y="676116"/>
              <a:ext cx="2374688" cy="24382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EFB31F-E740-1C90-B6A1-99913B2906DC}"/>
              </a:ext>
            </a:extLst>
          </p:cNvPr>
          <p:cNvSpPr/>
          <p:nvPr/>
        </p:nvSpPr>
        <p:spPr>
          <a:xfrm>
            <a:off x="9031262" y="1376441"/>
            <a:ext cx="2930573" cy="111650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여기에서 편성한대로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카드가 섞여서 나옴</a:t>
            </a:r>
          </a:p>
        </p:txBody>
      </p:sp>
    </p:spTree>
    <p:extLst>
      <p:ext uri="{BB962C8B-B14F-4D97-AF65-F5344CB8AC3E}">
        <p14:creationId xmlns:p14="http://schemas.microsoft.com/office/powerpoint/2010/main" val="291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기원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6667E-A8A3-7038-1BBB-3EE51816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4384A15-5D2C-556A-8A3C-543B116F6A53}"/>
              </a:ext>
            </a:extLst>
          </p:cNvPr>
          <p:cNvGrpSpPr/>
          <p:nvPr/>
        </p:nvGrpSpPr>
        <p:grpSpPr>
          <a:xfrm>
            <a:off x="287916" y="2135240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3197208-DFED-CD1E-B392-75FB8AF9B51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0E9E70E-6B93-2EA2-2EEF-AEE5ABEA9C68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E31DD6-236E-DC67-0230-934041DBB9DC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102EE1-9DEE-B401-4FBE-E8FA9980E8D5}"/>
              </a:ext>
            </a:extLst>
          </p:cNvPr>
          <p:cNvGrpSpPr/>
          <p:nvPr/>
        </p:nvGrpSpPr>
        <p:grpSpPr>
          <a:xfrm>
            <a:off x="2772927" y="5606070"/>
            <a:ext cx="5328489" cy="1135042"/>
            <a:chOff x="-3349963" y="2939"/>
            <a:chExt cx="5328489" cy="11350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02923F-BFFE-54A6-34CA-142FAFF95E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기원 돌리기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789BAE1-1D7B-883D-52FF-C394903ED214}"/>
                </a:ext>
              </a:extLst>
            </p:cNvPr>
            <p:cNvSpPr/>
            <p:nvPr/>
          </p:nvSpPr>
          <p:spPr>
            <a:xfrm>
              <a:off x="1838567" y="293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CFDC60-3F31-E1C8-4235-E4509C3FCA4C}"/>
                </a:ext>
              </a:extLst>
            </p:cNvPr>
            <p:cNvCxnSpPr>
              <a:cxnSpLocks/>
              <a:stCxn id="13" idx="3"/>
              <a:endCxn id="12" idx="3"/>
            </p:cNvCxnSpPr>
            <p:nvPr/>
          </p:nvCxnSpPr>
          <p:spPr>
            <a:xfrm flipH="1">
              <a:off x="-1046260" y="122401"/>
              <a:ext cx="2905324" cy="55371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98FD6E-1424-F11E-4331-833070DEC206}"/>
              </a:ext>
            </a:extLst>
          </p:cNvPr>
          <p:cNvSpPr/>
          <p:nvPr/>
        </p:nvSpPr>
        <p:spPr>
          <a:xfrm>
            <a:off x="8377173" y="1079307"/>
            <a:ext cx="2886436" cy="1452087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캐릭터 수집하는 건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구현하지 않았고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 연출만 나옵니다</a:t>
            </a:r>
            <a:r>
              <a: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7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A1A7-261E-4F3B-4BE6-5F846F9AB80B}"/>
              </a:ext>
            </a:extLst>
          </p:cNvPr>
          <p:cNvSpPr txBox="1"/>
          <p:nvPr/>
        </p:nvSpPr>
        <p:spPr>
          <a:xfrm>
            <a:off x="3957788" y="1523543"/>
            <a:ext cx="81742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5*5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게임판의 원하는 위치에 캐릭터를 둘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범위에 따라 아군이 아군을 때릴 수도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적군이 적군을 때릴 수도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적의 경우 체력이 있고 피해를 받으면 그 데미지만큼 체력이 감소한다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소환물의 경우 버프를 걸 수 없고 모든 피해는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계산된다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캐릭터와 적들의 스킬을 잘 읽어보고 전투하는 것을 추천한다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매커니즘이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좀 복잡하다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조작법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대부분 클릭으로 조작할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전투할 때 칸을 선택하면 붉은색 표시가 생긴다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스킬을 선택하면 그 스킬의 사용 가능 범위가 회색으로 표시된다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임의의 이벤트 카드를 선택하고 코스트 바를 클릭하면 카드를 버리고 코스트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보충할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오른쪽 위 숫자는 위에서부터 체력과 에너지이다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에너지 최대치는 캐릭터마다 다르고 최대치를 모아야 필살기를 사용할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최대치를 모으지 않았다면 필살기의 공격 가능 범위가 나타나지 않는다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379443-9667-4A0B-C303-BB531534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926" y="-1644660"/>
            <a:ext cx="712188" cy="11393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9D0807-55ED-D281-42EE-57BB0B2C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7381192"/>
            <a:ext cx="712188" cy="1139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B92AF5-A570-9539-9F02-B113D4AF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-1666241"/>
            <a:ext cx="705136" cy="11317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9E9ED29-5590-333C-0EB5-35A236456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7330492"/>
            <a:ext cx="707472" cy="11317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CABAEE-0104-5A16-6F0F-327C1CC57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7381192"/>
            <a:ext cx="712188" cy="11393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0360C4-D2C9-C123-D043-2A67D6F5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864" y="-1666241"/>
            <a:ext cx="705136" cy="11317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F11A35-98E7-3936-F11A-42AE85F05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-1644660"/>
            <a:ext cx="712188" cy="1139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F5DB57-220F-E734-9A6E-04F750AEB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-1644660"/>
            <a:ext cx="712188" cy="11393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C7720ED-4AAB-BC38-EA47-82485FB5A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645" y="7381192"/>
            <a:ext cx="712188" cy="11393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2A4373-6BFB-FB05-14E5-80864DE4F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40" y="7330492"/>
            <a:ext cx="705136" cy="1131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9CAD2E-E457-7BCD-654C-C394053C23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47" t="8280" r="63685" b="9613"/>
          <a:stretch/>
        </p:blipFill>
        <p:spPr>
          <a:xfrm>
            <a:off x="-6327006" y="1665171"/>
            <a:ext cx="2701984" cy="40426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99BB66-FE5B-456A-CB70-3A4997E711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3292034"/>
            <a:ext cx="828974" cy="8289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C3B433-6F05-E7B8-BB92-C4A508D4D1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4547527"/>
            <a:ext cx="828974" cy="8289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D0630F0-D29C-A221-65D9-0E4CD14170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2024700"/>
            <a:ext cx="828973" cy="84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38B196-5918-284E-7C8D-D5B7522D52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578" y="1523543"/>
            <a:ext cx="3197041" cy="45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DD85E-0BE4-1CFC-6DE3-40874B331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8280" r="63685" b="9613"/>
          <a:stretch/>
        </p:blipFill>
        <p:spPr>
          <a:xfrm>
            <a:off x="683394" y="1665171"/>
            <a:ext cx="2701984" cy="4042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CF0A-B868-E32B-1EDE-304DA99D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3292034"/>
            <a:ext cx="828974" cy="828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35C465-88C7-DE9F-CB23-46BDDA8E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4547527"/>
            <a:ext cx="828974" cy="828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8959F-27DF-0DC4-70C6-D07846F96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2024700"/>
            <a:ext cx="828973" cy="840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1E2E8B-6DDD-D5B9-F907-16E1AF19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07" y="1148959"/>
            <a:ext cx="962025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6F68E-20CB-D3AB-9002-259669F03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2624982"/>
            <a:ext cx="962025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CCAA13-89BA-1115-A96B-EE79B318B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1153721"/>
            <a:ext cx="95250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B0C5D7-684F-F707-C474-4FCCEB04B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2624982"/>
            <a:ext cx="955654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897931-90CE-8636-341E-EDF91A938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2624982"/>
            <a:ext cx="962025" cy="1438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0841A6-1D44-29FD-3D5D-FEC9F882E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175" y="1153721"/>
            <a:ext cx="952500" cy="142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04A80-D43F-C17E-4B4B-49A982135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1148959"/>
            <a:ext cx="962025" cy="1438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6D1FF-D90A-FC83-847B-7CAC19592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1148959"/>
            <a:ext cx="962025" cy="1438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C3743F-4C2E-8038-4BD8-4EFED48E3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12" y="2624982"/>
            <a:ext cx="962025" cy="14382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666CA-C4B6-0AC9-85D2-108FEC7AAF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69" y="2624982"/>
            <a:ext cx="952500" cy="1428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3B241C-A23A-4706-56B6-609C21DC9B54}"/>
              </a:ext>
            </a:extLst>
          </p:cNvPr>
          <p:cNvSpPr txBox="1"/>
          <p:nvPr/>
        </p:nvSpPr>
        <p:spPr>
          <a:xfrm>
            <a:off x="5948413" y="4962014"/>
            <a:ext cx="4963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 구성과 이벤트 카드가 주는 다양한 효과들을 이용하여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적에게 버프를 주고 적의 패턴을 피하면서 진행한다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기본적으로 캐릭터 스킬에 대한 이해가 필요하여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난이도가 있는 게임이다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BB29BDC4-BAC0-1760-F171-178CC4AD5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7218313"/>
            <a:ext cx="9207259" cy="6211669"/>
          </a:xfrm>
        </p:spPr>
      </p:pic>
    </p:spTree>
    <p:extLst>
      <p:ext uri="{BB962C8B-B14F-4D97-AF65-F5344CB8AC3E}">
        <p14:creationId xmlns:p14="http://schemas.microsoft.com/office/powerpoint/2010/main" val="76135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644EBA-F6C9-CB7D-2985-2D8BB21A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427866"/>
            <a:ext cx="9207259" cy="6211669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DB9F37-8986-CF77-F1A3-8EE54B77284E}"/>
              </a:ext>
            </a:extLst>
          </p:cNvPr>
          <p:cNvGrpSpPr/>
          <p:nvPr/>
        </p:nvGrpSpPr>
        <p:grpSpPr>
          <a:xfrm>
            <a:off x="1274782" y="516803"/>
            <a:ext cx="6664362" cy="4718151"/>
            <a:chOff x="1274782" y="516803"/>
            <a:chExt cx="6664362" cy="4718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D575B0-0278-754F-1D41-E5F825CD8E3A}"/>
                </a:ext>
              </a:extLst>
            </p:cNvPr>
            <p:cNvSpPr/>
            <p:nvPr/>
          </p:nvSpPr>
          <p:spPr>
            <a:xfrm>
              <a:off x="6594437" y="516803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1CBF38-2CE0-8123-5114-1C75B7CC0CC1}"/>
                </a:ext>
              </a:extLst>
            </p:cNvPr>
            <p:cNvSpPr/>
            <p:nvPr/>
          </p:nvSpPr>
          <p:spPr>
            <a:xfrm>
              <a:off x="4252857" y="116405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55586E-F84F-B0CE-BD58-06A69650860C}"/>
                </a:ext>
              </a:extLst>
            </p:cNvPr>
            <p:cNvSpPr/>
            <p:nvPr/>
          </p:nvSpPr>
          <p:spPr>
            <a:xfrm>
              <a:off x="6576509" y="3349650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9A71AA-A912-E285-6869-EE28ABB7CD39}"/>
                </a:ext>
              </a:extLst>
            </p:cNvPr>
            <p:cNvSpPr/>
            <p:nvPr/>
          </p:nvSpPr>
          <p:spPr>
            <a:xfrm>
              <a:off x="6576509" y="434250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7DFD27-9F2A-DD04-A883-734414E39612}"/>
                </a:ext>
              </a:extLst>
            </p:cNvPr>
            <p:cNvSpPr/>
            <p:nvPr/>
          </p:nvSpPr>
          <p:spPr>
            <a:xfrm>
              <a:off x="1274782" y="3349217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F7C3D9-FB72-0147-2FD9-948B7E666E10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5400636" y="1925808"/>
              <a:ext cx="1372801" cy="155453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47203B-BABF-D782-A4D2-0F74327DBB2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217459" y="1991156"/>
              <a:ext cx="1555978" cy="24820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12A43E1-3E22-EC4E-8E8D-65EE510C43EB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2422561" y="1925808"/>
              <a:ext cx="2016909" cy="155410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173743-37AE-FE33-B95B-E06BAA7A859A}"/>
              </a:ext>
            </a:extLst>
          </p:cNvPr>
          <p:cNvSpPr txBox="1"/>
          <p:nvPr/>
        </p:nvSpPr>
        <p:spPr>
          <a:xfrm>
            <a:off x="1169146" y="5480409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버프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2C978-585A-D651-7278-AA87800D3EC5}"/>
              </a:ext>
            </a:extLst>
          </p:cNvPr>
          <p:cNvSpPr txBox="1"/>
          <p:nvPr/>
        </p:nvSpPr>
        <p:spPr>
          <a:xfrm>
            <a:off x="6488801" y="5300302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31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스킬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F85DF1-E389-92E0-44F8-4EBFC263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670" y="656219"/>
            <a:ext cx="6187975" cy="3480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67FBF3-1466-9B77-8EF5-0C772B89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-5809112" y="656219"/>
            <a:ext cx="4787153" cy="34807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B6B37-2108-2F79-067A-3E92CB53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16387"/>
            <a:ext cx="842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C12F583-B508-7607-55AF-3C0D1420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19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D49D-C30E-0459-5CFC-08B94F7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42726"/>
            <a:ext cx="842617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188F0-5EE7-7C20-0F58-A6AD3A21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8137"/>
            <a:ext cx="7520473" cy="231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81B1DD-B054-5FDF-887B-15ABBA68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3368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04DD6-317F-D0ED-6306-2AE7C8EF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간단한 게임 설명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방법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소스 설명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디자인 부분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발전 방향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참고자료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E8D3E-402B-1FD2-F0C4-97EE8F5E1A39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2613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EC963D-95E0-92EA-593D-154EFACC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9548"/>
            <a:ext cx="9339943" cy="11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46E38-8BAA-B28B-E121-5897216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27598"/>
            <a:ext cx="9591869" cy="294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C7AE4-2A32-57AB-C081-2E765ADF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9416"/>
            <a:ext cx="504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1" grpId="0" animBg="1"/>
      <p:bldP spid="24" grpId="0" animBg="1"/>
      <p:bldP spid="27" grpId="0" animBg="1"/>
      <p:bldP spid="30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FA95-3EDE-C5E5-1E66-6D716EC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97257"/>
            <a:ext cx="9339943" cy="1142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CB070-5B86-9CB8-53AA-F35BA055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03" y="7245807"/>
            <a:ext cx="9730793" cy="54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D99484-FA3C-3CA9-5063-986835161F5D}"/>
              </a:ext>
            </a:extLst>
          </p:cNvPr>
          <p:cNvGrpSpPr/>
          <p:nvPr/>
        </p:nvGrpSpPr>
        <p:grpSpPr>
          <a:xfrm>
            <a:off x="12959363" y="165118"/>
            <a:ext cx="5766099" cy="6527764"/>
            <a:chOff x="0" y="336837"/>
            <a:chExt cx="5766099" cy="652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5FFA-BCC9-1C5E-C203-FFC51161938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3AEABC-3646-1306-FDC8-43D2D2BE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ABDBA4-F550-CD42-64F8-75E03D331C76}"/>
              </a:ext>
            </a:extLst>
          </p:cNvPr>
          <p:cNvSpPr/>
          <p:nvPr/>
        </p:nvSpPr>
        <p:spPr>
          <a:xfrm>
            <a:off x="8561746" y="797227"/>
            <a:ext cx="3062904" cy="1014218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이것들 외에는 단순 구현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딱히 복잡한 부분은 없다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F16CF7-1AEB-9FD8-29F6-E39252781772}"/>
              </a:ext>
            </a:extLst>
          </p:cNvPr>
          <p:cNvGrpSpPr/>
          <p:nvPr/>
        </p:nvGrpSpPr>
        <p:grpSpPr>
          <a:xfrm>
            <a:off x="6268124" y="165118"/>
            <a:ext cx="5766099" cy="6527764"/>
            <a:chOff x="0" y="336837"/>
            <a:chExt cx="5766099" cy="6527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B40A3C-F51A-24E2-862D-1FE4E3F0F8D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B6CA5-6602-2036-F311-14C04BAE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670A9-7908-BABD-C05B-9BC47C1A0DDD}"/>
              </a:ext>
            </a:extLst>
          </p:cNvPr>
          <p:cNvSpPr txBox="1"/>
          <p:nvPr/>
        </p:nvSpPr>
        <p:spPr>
          <a:xfrm>
            <a:off x="674147" y="1656678"/>
            <a:ext cx="5604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버프와 스킬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굉장히 많이 만들 수 있음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전용 이벤트 카드와 캐릭터 카드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motion_draw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객체를 이용하여 많은 스킬 모션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태그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육성 등의 요소를 넣으면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다양한 캐릭터와 조합을 만들 수 있고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조금 더 복잡한 붕괴 스타레일 변형 형태가 될 것으로 보인다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카드와 그 전용 카드도 설계가 가능하다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Tania,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불타오르는 칼날의 경우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타로 이루어진 스킬 구조 때문에 조합이 좋다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Lucifer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 버프 태그의 피해를 증가시키는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만들어서 조합을 짜도록 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원신 일곱 성인의 소환처럼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PVP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넣는다면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꽤 재밌는 전략게임이 될 것이라고 생각한다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4771-C5FD-0A7C-AFE2-B116906C8DA1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발전 방향</a:t>
            </a:r>
          </a:p>
        </p:txBody>
      </p:sp>
    </p:spTree>
    <p:extLst>
      <p:ext uri="{BB962C8B-B14F-4D97-AF65-F5344CB8AC3E}">
        <p14:creationId xmlns:p14="http://schemas.microsoft.com/office/powerpoint/2010/main" val="46801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BFE239-1774-A3D0-7C3B-8F5CA2D3D47B}"/>
              </a:ext>
            </a:extLst>
          </p:cNvPr>
          <p:cNvGrpSpPr/>
          <p:nvPr/>
        </p:nvGrpSpPr>
        <p:grpSpPr>
          <a:xfrm>
            <a:off x="6469459" y="3654850"/>
            <a:ext cx="4894257" cy="1365045"/>
            <a:chOff x="2803604" y="2237937"/>
            <a:chExt cx="4894257" cy="136504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496F98-579E-EE04-78FF-8294BE825946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66699C-39C2-7CF4-BF26-F5449C8648E0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368FD6-AADB-0E1B-91CD-66E28ADC578F}"/>
                </a:ext>
              </a:extLst>
            </p:cNvPr>
            <p:cNvCxnSpPr>
              <a:cxnSpLocks/>
              <a:stCxn id="12" idx="6"/>
              <a:endCxn id="11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AAAFF8F6-36D9-002C-435F-CDAC5238E1A6}"/>
              </a:ext>
            </a:extLst>
          </p:cNvPr>
          <p:cNvSpPr/>
          <p:nvPr/>
        </p:nvSpPr>
        <p:spPr>
          <a:xfrm>
            <a:off x="6469459" y="433398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0DCCEA-00DD-38D4-CDBD-FB2E8E03444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609418" y="4403963"/>
            <a:ext cx="2450595" cy="1540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F1C5699-DA96-97A8-E622-7DCECF235920}"/>
              </a:ext>
            </a:extLst>
          </p:cNvPr>
          <p:cNvSpPr/>
          <p:nvPr/>
        </p:nvSpPr>
        <p:spPr>
          <a:xfrm>
            <a:off x="6469459" y="497727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9FE07F-F623-FE97-E7C2-7C6BA0E17980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 flipV="1">
            <a:off x="6609418" y="4558030"/>
            <a:ext cx="2450595" cy="48922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D9753D2-CE8F-9D7C-CB40-69C3561BBB03}"/>
              </a:ext>
            </a:extLst>
          </p:cNvPr>
          <p:cNvSpPr/>
          <p:nvPr/>
        </p:nvSpPr>
        <p:spPr>
          <a:xfrm>
            <a:off x="6469459" y="561252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3E1B6E-9674-638E-464B-6CABDCBC2602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 flipV="1">
            <a:off x="6609418" y="4558030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3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B99B3-D2DB-F793-7297-9F05790E0C4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1EA6B-DFD0-2B53-4830-5C4296E785CE}"/>
              </a:ext>
            </a:extLst>
          </p:cNvPr>
          <p:cNvSpPr txBox="1"/>
          <p:nvPr/>
        </p:nvSpPr>
        <p:spPr>
          <a:xfrm>
            <a:off x="674146" y="1656678"/>
            <a:ext cx="8501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디버깅하기 힘들어서 다른 사람이 만든 코드는 참조하지 않았습니다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제가 이전에 만들었던 파이게임 프로젝트는 조금 참고했습니다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/>
              </a:rPr>
              <a:t>https://github.com/hichan0310/ice_hockey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[BGM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Track - Alexander </a:t>
            </a: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Nakarada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Fallout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Soundcloud 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https://soundcloud.com/serpentsoundstudios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나눔뮤직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https://tv.naver.com/v/12663965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이미지는 직접 그리거나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그린 후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리터칭하였습니다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29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스테이지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D0B9B9-4248-3592-B46E-19A9C66B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2C6F1C-797D-73D2-1922-AE2ED992B42E}"/>
              </a:ext>
            </a:extLst>
          </p:cNvPr>
          <p:cNvGrpSpPr/>
          <p:nvPr/>
        </p:nvGrpSpPr>
        <p:grpSpPr>
          <a:xfrm>
            <a:off x="2474974" y="4067128"/>
            <a:ext cx="4807630" cy="2096953"/>
            <a:chOff x="2890231" y="1506029"/>
            <a:chExt cx="4807630" cy="20969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E1D68-CE74-4418-3A74-15417A9B013E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A7ED673-3F8D-3C76-6913-E787300CA7EB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5C1CC4-1099-D7F6-DDF9-0A828DF56A23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3030190" y="1576009"/>
              <a:ext cx="2363968" cy="156510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FC816FD7-D24A-16AE-8B4D-91DCE2F33CE5}"/>
              </a:ext>
            </a:extLst>
          </p:cNvPr>
          <p:cNvSpPr/>
          <p:nvPr/>
        </p:nvSpPr>
        <p:spPr>
          <a:xfrm>
            <a:off x="9646572" y="406712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E139BF-1151-AB51-42C2-9DD1F931D47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282604" y="4137108"/>
            <a:ext cx="2363968" cy="1565108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279B53-1BF8-CCBE-0CCB-53553527925C}"/>
              </a:ext>
            </a:extLst>
          </p:cNvPr>
          <p:cNvGrpSpPr/>
          <p:nvPr/>
        </p:nvGrpSpPr>
        <p:grpSpPr>
          <a:xfrm>
            <a:off x="6329044" y="1394832"/>
            <a:ext cx="4539358" cy="2616312"/>
            <a:chOff x="2890231" y="-970324"/>
            <a:chExt cx="4539358" cy="261631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A161B82-8FC9-5BFE-D87A-94680D0D3454}"/>
                </a:ext>
              </a:extLst>
            </p:cNvPr>
            <p:cNvSpPr/>
            <p:nvPr/>
          </p:nvSpPr>
          <p:spPr>
            <a:xfrm>
              <a:off x="5125886" y="-97032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글씨 부분을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시작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BE5C07A-C7EF-17F1-D101-6136FCC1111A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54CB93F-C114-109D-6979-C3FBC8D88825}"/>
                </a:ext>
              </a:extLst>
            </p:cNvPr>
            <p:cNvCxnSpPr>
              <a:cxnSpLocks/>
              <a:stCxn id="26" idx="6"/>
              <a:endCxn id="25" idx="1"/>
            </p:cNvCxnSpPr>
            <p:nvPr/>
          </p:nvCxnSpPr>
          <p:spPr>
            <a:xfrm flipV="1">
              <a:off x="3030190" y="-508458"/>
              <a:ext cx="2095696" cy="208446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5F0BE1-6D8C-FF4F-D0BC-3B0D0EB29029}"/>
              </a:ext>
            </a:extLst>
          </p:cNvPr>
          <p:cNvGrpSpPr/>
          <p:nvPr/>
        </p:nvGrpSpPr>
        <p:grpSpPr>
          <a:xfrm>
            <a:off x="106496" y="2088848"/>
            <a:ext cx="3290444" cy="1578945"/>
            <a:chOff x="-3349963" y="-440964"/>
            <a:chExt cx="3290444" cy="157894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8EB8A88-7595-550D-AA18-C52C48ACF3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CE60979-AEA4-1BC5-F29A-51AA7E4BFAEA}"/>
                </a:ext>
              </a:extLst>
            </p:cNvPr>
            <p:cNvSpPr/>
            <p:nvPr/>
          </p:nvSpPr>
          <p:spPr>
            <a:xfrm>
              <a:off x="-199478" y="-4409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D121D1-2219-9F79-4ABA-FF5F3E1AEC71}"/>
                </a:ext>
              </a:extLst>
            </p:cNvPr>
            <p:cNvCxnSpPr>
              <a:cxnSpLocks/>
              <a:stCxn id="31" idx="3"/>
              <a:endCxn id="30" idx="3"/>
            </p:cNvCxnSpPr>
            <p:nvPr/>
          </p:nvCxnSpPr>
          <p:spPr>
            <a:xfrm flipH="1">
              <a:off x="-1046260" y="-321502"/>
              <a:ext cx="867279" cy="99761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2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4AD8-D16C-9875-001C-8056256F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E845B6-2A21-90F7-BFE3-ABFC9C262911}"/>
              </a:ext>
            </a:extLst>
          </p:cNvPr>
          <p:cNvGrpSpPr/>
          <p:nvPr/>
        </p:nvGrpSpPr>
        <p:grpSpPr>
          <a:xfrm>
            <a:off x="0" y="3061000"/>
            <a:ext cx="3781333" cy="1251686"/>
            <a:chOff x="-3349963" y="-113705"/>
            <a:chExt cx="3781333" cy="12516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F50F40-7884-0E9E-E20F-3728F2BCA48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클릭하면 취소됨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B53D26-01A5-F0A0-D801-46DB6FC14D51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864A3BA-8261-086C-CE3A-EF38DE28D7D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5757"/>
              <a:ext cx="1358168" cy="67035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774884-DA4B-B89C-503E-9EDD45F3FFF5}"/>
              </a:ext>
            </a:extLst>
          </p:cNvPr>
          <p:cNvGrpSpPr/>
          <p:nvPr/>
        </p:nvGrpSpPr>
        <p:grpSpPr>
          <a:xfrm>
            <a:off x="5814507" y="2214709"/>
            <a:ext cx="4859910" cy="2463169"/>
            <a:chOff x="1981059" y="-648418"/>
            <a:chExt cx="4859910" cy="246316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9CA094B-DC44-8A09-F90C-40AE9B47DD8A}"/>
                </a:ext>
              </a:extLst>
            </p:cNvPr>
            <p:cNvSpPr/>
            <p:nvPr/>
          </p:nvSpPr>
          <p:spPr>
            <a:xfrm>
              <a:off x="4240362" y="652514"/>
              <a:ext cx="2600607" cy="116223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캐릭터를 선택하고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가능 칸을 클릭하면 캐릭터가 배치됨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C7BAAF-9F6C-0417-3472-DCA9875C9851}"/>
                </a:ext>
              </a:extLst>
            </p:cNvPr>
            <p:cNvSpPr/>
            <p:nvPr/>
          </p:nvSpPr>
          <p:spPr>
            <a:xfrm>
              <a:off x="1981059" y="-64841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41C9971-6FF4-1A3D-244E-EBD26EF14532}"/>
                </a:ext>
              </a:extLst>
            </p:cNvPr>
            <p:cNvCxnSpPr>
              <a:cxnSpLocks/>
              <a:stCxn id="14" idx="6"/>
              <a:endCxn id="13" idx="1"/>
            </p:cNvCxnSpPr>
            <p:nvPr/>
          </p:nvCxnSpPr>
          <p:spPr>
            <a:xfrm>
              <a:off x="2121018" y="-578438"/>
              <a:ext cx="2119344" cy="181207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ABF5D7-E931-C818-F348-75F6013E9219}"/>
              </a:ext>
            </a:extLst>
          </p:cNvPr>
          <p:cNvGrpSpPr/>
          <p:nvPr/>
        </p:nvGrpSpPr>
        <p:grpSpPr>
          <a:xfrm>
            <a:off x="4710435" y="5527200"/>
            <a:ext cx="4194369" cy="1063690"/>
            <a:chOff x="-3762999" y="-113705"/>
            <a:chExt cx="4194369" cy="10636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1B6D94-6715-99F4-3009-15ED3505976D}"/>
                </a:ext>
              </a:extLst>
            </p:cNvPr>
            <p:cNvSpPr/>
            <p:nvPr/>
          </p:nvSpPr>
          <p:spPr>
            <a:xfrm>
              <a:off x="-3762999" y="2625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시작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5A3000-4B31-8E66-63D5-9A73AE1CFB74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C07E49-5B10-F2A5-5016-271EF7370BF2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flipH="1">
              <a:off x="-1459296" y="-43725"/>
              <a:ext cx="1750707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74E0FAC-63FB-4EC3-346F-B87588DAF777}"/>
              </a:ext>
            </a:extLst>
          </p:cNvPr>
          <p:cNvSpPr/>
          <p:nvPr/>
        </p:nvSpPr>
        <p:spPr>
          <a:xfrm>
            <a:off x="9892439" y="612902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71FB3D-8D9C-3295-8A18-3DC84AB1DD95}"/>
              </a:ext>
            </a:extLst>
          </p:cNvPr>
          <p:cNvCxnSpPr>
            <a:cxnSpLocks/>
            <a:stCxn id="30" idx="2"/>
            <a:endCxn id="25" idx="3"/>
          </p:cNvCxnSpPr>
          <p:nvPr/>
        </p:nvCxnSpPr>
        <p:spPr>
          <a:xfrm flipH="1" flipV="1">
            <a:off x="7014138" y="6129025"/>
            <a:ext cx="2878301" cy="69980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진행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64F63-3E26-DF31-E96C-4013FC35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2FB0E0-4BFC-E5D6-A69F-9E68FE88B92D}"/>
              </a:ext>
            </a:extLst>
          </p:cNvPr>
          <p:cNvSpPr/>
          <p:nvPr/>
        </p:nvSpPr>
        <p:spPr>
          <a:xfrm>
            <a:off x="7757962" y="2135241"/>
            <a:ext cx="2303703" cy="108826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여긴 좀 복잡함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영상으로 확인</a:t>
            </a:r>
          </a:p>
        </p:txBody>
      </p:sp>
    </p:spTree>
    <p:extLst>
      <p:ext uri="{BB962C8B-B14F-4D97-AF65-F5344CB8AC3E}">
        <p14:creationId xmlns:p14="http://schemas.microsoft.com/office/powerpoint/2010/main" val="39874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6AD36-58AE-E40A-2D42-B7E672D8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54CD34-CD99-9242-9A02-9A1D0E65D6CC}"/>
              </a:ext>
            </a:extLst>
          </p:cNvPr>
          <p:cNvGrpSpPr/>
          <p:nvPr/>
        </p:nvGrpSpPr>
        <p:grpSpPr>
          <a:xfrm>
            <a:off x="6450208" y="3088291"/>
            <a:ext cx="4894257" cy="1365045"/>
            <a:chOff x="2803604" y="2237937"/>
            <a:chExt cx="4894257" cy="136504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CADA3F-7335-83F6-1837-4B41550BDB5F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49FAFA-363E-A571-4F4C-58B7868AEDEC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1B7ECAE-B12A-1B5B-FFD8-D25B51DBAD45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F60EDA25-7E3F-984A-B149-AAAF56A89F1D}"/>
              </a:ext>
            </a:extLst>
          </p:cNvPr>
          <p:cNvSpPr/>
          <p:nvPr/>
        </p:nvSpPr>
        <p:spPr>
          <a:xfrm>
            <a:off x="6450207" y="4040940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C4C7F-4F58-FD6A-BE5B-F66D7982768D}"/>
              </a:ext>
            </a:extLst>
          </p:cNvPr>
          <p:cNvCxnSpPr>
            <a:cxnSpLocks/>
            <a:stCxn id="13" idx="6"/>
            <a:endCxn id="8" idx="1"/>
          </p:cNvCxnSpPr>
          <p:nvPr/>
        </p:nvCxnSpPr>
        <p:spPr>
          <a:xfrm flipV="1">
            <a:off x="6590166" y="3991471"/>
            <a:ext cx="2450596" cy="11944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D5294A4-9D80-5145-9B92-A7209138E9E8}"/>
              </a:ext>
            </a:extLst>
          </p:cNvPr>
          <p:cNvSpPr/>
          <p:nvPr/>
        </p:nvSpPr>
        <p:spPr>
          <a:xfrm>
            <a:off x="6450208" y="504596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4B122C-7BCE-44A8-D2D6-2F08C4E7C5C0}"/>
              </a:ext>
            </a:extLst>
          </p:cNvPr>
          <p:cNvCxnSpPr>
            <a:cxnSpLocks/>
            <a:stCxn id="15" idx="6"/>
            <a:endCxn id="8" idx="1"/>
          </p:cNvCxnSpPr>
          <p:nvPr/>
        </p:nvCxnSpPr>
        <p:spPr>
          <a:xfrm flipV="1">
            <a:off x="6590167" y="3991471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96696-9E1C-A43E-AA7A-73D64C6F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1" y="2135239"/>
            <a:ext cx="5769392" cy="3245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BE355-F1AE-10F7-7F09-F9B71B51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79" y="2135240"/>
            <a:ext cx="5769390" cy="324528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205206-2FC0-F159-B610-3E98A3B8052D}"/>
              </a:ext>
            </a:extLst>
          </p:cNvPr>
          <p:cNvGrpSpPr/>
          <p:nvPr/>
        </p:nvGrpSpPr>
        <p:grpSpPr>
          <a:xfrm>
            <a:off x="5275927" y="5240563"/>
            <a:ext cx="2747823" cy="1415627"/>
            <a:chOff x="4950038" y="2187355"/>
            <a:chExt cx="2747823" cy="141562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F822C6-CB4E-E318-85D4-7D9316C3BA1C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F6C8E0-4B0A-4EA5-0EC4-652C0EE87BD2}"/>
                </a:ext>
              </a:extLst>
            </p:cNvPr>
            <p:cNvSpPr/>
            <p:nvPr/>
          </p:nvSpPr>
          <p:spPr>
            <a:xfrm>
              <a:off x="4950038" y="218735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E9FE43-BDA0-BDE2-B98C-C5E637BC6D4A}"/>
                </a:ext>
              </a:extLst>
            </p:cNvPr>
            <p:cNvCxnSpPr>
              <a:cxnSpLocks/>
              <a:stCxn id="11" idx="5"/>
              <a:endCxn id="10" idx="1"/>
            </p:cNvCxnSpPr>
            <p:nvPr/>
          </p:nvCxnSpPr>
          <p:spPr>
            <a:xfrm>
              <a:off x="5069500" y="2306817"/>
              <a:ext cx="324658" cy="8343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98E1DA6-2178-6FCA-720C-09888E6112E0}"/>
              </a:ext>
            </a:extLst>
          </p:cNvPr>
          <p:cNvSpPr/>
          <p:nvPr/>
        </p:nvSpPr>
        <p:spPr>
          <a:xfrm>
            <a:off x="4424769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1256E6-3930-6121-6AA5-5B2E84FDF7CE}"/>
              </a:ext>
            </a:extLst>
          </p:cNvPr>
          <p:cNvCxnSpPr>
            <a:cxnSpLocks/>
            <a:stCxn id="13" idx="6"/>
            <a:endCxn id="10" idx="1"/>
          </p:cNvCxnSpPr>
          <p:nvPr/>
        </p:nvCxnSpPr>
        <p:spPr>
          <a:xfrm>
            <a:off x="4564728" y="5310543"/>
            <a:ext cx="1155319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C0D112D-2F08-DBD7-DB45-C9CF667BE934}"/>
              </a:ext>
            </a:extLst>
          </p:cNvPr>
          <p:cNvSpPr/>
          <p:nvPr/>
        </p:nvSpPr>
        <p:spPr>
          <a:xfrm>
            <a:off x="3560452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3661D7-9D8B-24F4-9ACA-31ED85819B3C}"/>
              </a:ext>
            </a:extLst>
          </p:cNvPr>
          <p:cNvCxnSpPr>
            <a:cxnSpLocks/>
            <a:stCxn id="15" idx="6"/>
            <a:endCxn id="10" idx="1"/>
          </p:cNvCxnSpPr>
          <p:nvPr/>
        </p:nvCxnSpPr>
        <p:spPr>
          <a:xfrm>
            <a:off x="3700411" y="5310543"/>
            <a:ext cx="2019636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954404F-E452-DA41-CA73-9CB04E897F2F}"/>
              </a:ext>
            </a:extLst>
          </p:cNvPr>
          <p:cNvSpPr/>
          <p:nvPr/>
        </p:nvSpPr>
        <p:spPr>
          <a:xfrm>
            <a:off x="2690394" y="522842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D5CB3B-CCF3-FF65-7AB2-8639B66581D4}"/>
              </a:ext>
            </a:extLst>
          </p:cNvPr>
          <p:cNvCxnSpPr>
            <a:cxnSpLocks/>
            <a:stCxn id="17" idx="6"/>
            <a:endCxn id="10" idx="1"/>
          </p:cNvCxnSpPr>
          <p:nvPr/>
        </p:nvCxnSpPr>
        <p:spPr>
          <a:xfrm>
            <a:off x="2830353" y="5298403"/>
            <a:ext cx="2889694" cy="8959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8D4237B-A6F7-AB08-94B5-BCF93682B631}"/>
              </a:ext>
            </a:extLst>
          </p:cNvPr>
          <p:cNvSpPr/>
          <p:nvPr/>
        </p:nvSpPr>
        <p:spPr>
          <a:xfrm>
            <a:off x="1718097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6D145B-6E8F-428A-4DC9-271F7B5653B1}"/>
              </a:ext>
            </a:extLst>
          </p:cNvPr>
          <p:cNvCxnSpPr>
            <a:cxnSpLocks/>
            <a:stCxn id="25" idx="6"/>
            <a:endCxn id="10" idx="1"/>
          </p:cNvCxnSpPr>
          <p:nvPr/>
        </p:nvCxnSpPr>
        <p:spPr>
          <a:xfrm>
            <a:off x="1858056" y="5310543"/>
            <a:ext cx="3861991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AC4EA6F-1C79-259A-6DA0-851D534E1F70}"/>
              </a:ext>
            </a:extLst>
          </p:cNvPr>
          <p:cNvSpPr/>
          <p:nvPr/>
        </p:nvSpPr>
        <p:spPr>
          <a:xfrm>
            <a:off x="850910" y="523505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7592C-CA25-D6AD-5D2C-09DAC4006569}"/>
              </a:ext>
            </a:extLst>
          </p:cNvPr>
          <p:cNvCxnSpPr>
            <a:cxnSpLocks/>
            <a:stCxn id="28" idx="6"/>
            <a:endCxn id="10" idx="1"/>
          </p:cNvCxnSpPr>
          <p:nvPr/>
        </p:nvCxnSpPr>
        <p:spPr>
          <a:xfrm>
            <a:off x="990869" y="5305039"/>
            <a:ext cx="4729178" cy="88928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0B6553-3F10-7347-60B8-5E4435268913}"/>
              </a:ext>
            </a:extLst>
          </p:cNvPr>
          <p:cNvGrpSpPr/>
          <p:nvPr/>
        </p:nvGrpSpPr>
        <p:grpSpPr>
          <a:xfrm>
            <a:off x="7748955" y="683542"/>
            <a:ext cx="3557441" cy="1756307"/>
            <a:chOff x="-3349963" y="214250"/>
            <a:chExt cx="3557441" cy="175630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5E2AF20-DF89-F389-230D-0C18C3ED2FBE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B9B2827-64C7-F1AB-F708-0BA873B16F01}"/>
                </a:ext>
              </a:extLst>
            </p:cNvPr>
            <p:cNvSpPr/>
            <p:nvPr/>
          </p:nvSpPr>
          <p:spPr>
            <a:xfrm>
              <a:off x="67519" y="183059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34D2701-267C-3421-282A-A3B356C1FCA4}"/>
                </a:ext>
              </a:extLst>
            </p:cNvPr>
            <p:cNvCxnSpPr>
              <a:cxnSpLocks/>
              <a:stCxn id="33" idx="1"/>
              <a:endCxn id="32" idx="3"/>
            </p:cNvCxnSpPr>
            <p:nvPr/>
          </p:nvCxnSpPr>
          <p:spPr>
            <a:xfrm flipH="1" flipV="1">
              <a:off x="-1046260" y="676116"/>
              <a:ext cx="1134276" cy="117497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8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F8702-E50B-94CD-3F05-19AC0B91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A427E70-CF97-C8B3-4441-C623F262470A}"/>
              </a:ext>
            </a:extLst>
          </p:cNvPr>
          <p:cNvGrpSpPr/>
          <p:nvPr/>
        </p:nvGrpSpPr>
        <p:grpSpPr>
          <a:xfrm>
            <a:off x="2176591" y="3915788"/>
            <a:ext cx="5106013" cy="2248293"/>
            <a:chOff x="2591848" y="1354689"/>
            <a:chExt cx="5106013" cy="22482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3D05F2-DC66-77A2-A109-279635C879C3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677756-C4B1-895A-92F8-ED4205ED090A}"/>
                </a:ext>
              </a:extLst>
            </p:cNvPr>
            <p:cNvSpPr/>
            <p:nvPr/>
          </p:nvSpPr>
          <p:spPr>
            <a:xfrm>
              <a:off x="2591848" y="135468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EA7129C-9BB0-9F75-0E7A-C0BE5A1A44E2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731807" y="1424669"/>
              <a:ext cx="2662351" cy="171644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D21D69E-6745-F80C-1D5E-F34199B91283}"/>
              </a:ext>
            </a:extLst>
          </p:cNvPr>
          <p:cNvSpPr/>
          <p:nvPr/>
        </p:nvSpPr>
        <p:spPr>
          <a:xfrm>
            <a:off x="9875450" y="39140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B38EF3-D28C-5FA5-F88F-0615AA7BEC9D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flipH="1">
            <a:off x="7282604" y="3984012"/>
            <a:ext cx="2592846" cy="171820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662</Words>
  <Application>Microsoft Office PowerPoint</Application>
  <PresentationFormat>와이드스크린</PresentationFormat>
  <Paragraphs>146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희찬 신</cp:lastModifiedBy>
  <cp:revision>11</cp:revision>
  <dcterms:created xsi:type="dcterms:W3CDTF">2023-08-16T07:08:42Z</dcterms:created>
  <dcterms:modified xsi:type="dcterms:W3CDTF">2023-09-09T20:32:48Z</dcterms:modified>
</cp:coreProperties>
</file>